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MlzXB99Pks" TargetMode="External"/><Relationship Id="rId2" Type="http://schemas.openxmlformats.org/officeDocument/2006/relationships/hyperlink" Target="https://www.youtube.com/watch?v=cgElAiB3IKk&amp;index=4&amp;list=PLlcWwiAM-cTWw7uUxxgqUQlwwvvvkPk5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10400" cy="37623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03901" y="2404531"/>
            <a:ext cx="7766936" cy="1646302"/>
          </a:xfrm>
        </p:spPr>
        <p:txBody>
          <a:bodyPr/>
          <a:lstStyle/>
          <a:p>
            <a:r>
              <a:rPr lang="nl-NL" dirty="0" smtClean="0"/>
              <a:t>Muzieklessen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 | Les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51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nl-NL" dirty="0" smtClean="0"/>
              <a:t>Terugblik 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45474"/>
            <a:ext cx="926350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Jullie zijn bezig geweest met het maken van een voorblad voor jullie muzische activiteitenmap.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495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nl-NL" dirty="0" smtClean="0"/>
              <a:t>Muziekgenres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06287"/>
            <a:ext cx="9981957" cy="4735076"/>
          </a:xfrm>
        </p:spPr>
        <p:txBody>
          <a:bodyPr/>
          <a:lstStyle/>
          <a:p>
            <a:r>
              <a:rPr lang="nl-NL" dirty="0" smtClean="0"/>
              <a:t>Welke muzieksoorten zijn er allemaal op te noemen? </a:t>
            </a:r>
          </a:p>
          <a:p>
            <a:r>
              <a:rPr lang="nl-NL" dirty="0" smtClean="0"/>
              <a:t>Noem ze op en bedenk er bekende artiesten bij.</a:t>
            </a:r>
          </a:p>
          <a:p>
            <a:r>
              <a:rPr lang="nl-NL" dirty="0" smtClean="0"/>
              <a:t>In tweetallen gaan jullie op zoek naar de achtergronden van de muzieksoorten en zoeken jullie antwoord op de volgende vragen die jullie gaan presenteren:</a:t>
            </a:r>
          </a:p>
          <a:p>
            <a:pPr>
              <a:buAutoNum type="arabicPeriod"/>
            </a:pPr>
            <a:r>
              <a:rPr lang="nl-NL" dirty="0" smtClean="0"/>
              <a:t>Geef een korte beschrijving van de muzieksoort</a:t>
            </a:r>
          </a:p>
          <a:p>
            <a:pPr>
              <a:buAutoNum type="arabicPeriod"/>
            </a:pPr>
            <a:r>
              <a:rPr lang="nl-NL" dirty="0" smtClean="0"/>
              <a:t>Geef aan hoe de muzieksoort is ontstaan </a:t>
            </a:r>
          </a:p>
          <a:p>
            <a:pPr>
              <a:buAutoNum type="arabicPeriod"/>
            </a:pPr>
            <a:r>
              <a:rPr lang="nl-NL" dirty="0" smtClean="0"/>
              <a:t>Noem de belangrijke grondleggers van de muzieksoort (dus welke persoon heeft met zijn muziekuitvoering de muzieksoort bekend gemaakt bij het grote publiek)</a:t>
            </a:r>
          </a:p>
          <a:p>
            <a:pPr>
              <a:buAutoNum type="arabicPeriod"/>
            </a:pPr>
            <a:r>
              <a:rPr lang="nl-NL" dirty="0" smtClean="0"/>
              <a:t>Geef aan naar welke nummers binnen het genre veel geluisterd wordt</a:t>
            </a:r>
          </a:p>
          <a:p>
            <a:pPr>
              <a:buAutoNum type="arabicPeriod"/>
            </a:pPr>
            <a:r>
              <a:rPr lang="nl-NL" dirty="0" smtClean="0"/>
              <a:t>Presenteer dit kort (vijf minuten per tweetal) aan de klas. Jullie kunnen daarbij ook een kort fragment (hooguit 30 seconden) aan de klas laten horen. </a:t>
            </a:r>
          </a:p>
          <a:p>
            <a:pPr>
              <a:buAutoNum type="arabicPeriod"/>
            </a:pPr>
            <a:r>
              <a:rPr lang="nl-NL" dirty="0" smtClean="0"/>
              <a:t>Succes!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595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Logboek bijwerken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Les 3 (26-09-2018) </a:t>
            </a:r>
          </a:p>
          <a:p>
            <a:pPr>
              <a:buFontTx/>
              <a:buChar char="-"/>
            </a:pPr>
            <a:r>
              <a:rPr lang="nl-NL" dirty="0"/>
              <a:t>Beschrijf kort wat je in de les hebt gedaan</a:t>
            </a:r>
          </a:p>
          <a:p>
            <a:pPr>
              <a:buFontTx/>
              <a:buChar char="-"/>
            </a:pPr>
            <a:r>
              <a:rPr lang="nl-NL" dirty="0" smtClean="0"/>
              <a:t>Met </a:t>
            </a:r>
            <a:r>
              <a:rPr lang="nl-NL" dirty="0"/>
              <a:t>wie heb je samengewerkt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Hoe </a:t>
            </a:r>
            <a:r>
              <a:rPr lang="nl-NL" dirty="0"/>
              <a:t>heb je de les ervaren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Wat </a:t>
            </a:r>
            <a:r>
              <a:rPr lang="nl-NL" dirty="0"/>
              <a:t>vond </a:t>
            </a:r>
            <a:r>
              <a:rPr lang="nl-NL" dirty="0" smtClean="0"/>
              <a:t>je prettig / </a:t>
            </a:r>
            <a:r>
              <a:rPr lang="nl-NL" dirty="0"/>
              <a:t>minder prettig </a:t>
            </a:r>
          </a:p>
          <a:p>
            <a:pPr>
              <a:buFontTx/>
              <a:buChar char="-"/>
            </a:pPr>
            <a:r>
              <a:rPr lang="nl-NL" dirty="0" smtClean="0"/>
              <a:t>Hoe </a:t>
            </a:r>
            <a:r>
              <a:rPr lang="nl-NL" dirty="0"/>
              <a:t>heb je aan je </a:t>
            </a:r>
            <a:r>
              <a:rPr lang="nl-NL" dirty="0" smtClean="0"/>
              <a:t>leerdoelen </a:t>
            </a:r>
            <a:r>
              <a:rPr lang="nl-NL" dirty="0"/>
              <a:t>gewerkt 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715" y="904759"/>
            <a:ext cx="3368856" cy="385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4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Zingende afsluiting van deze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8"/>
            <a:ext cx="9955832" cy="3880773"/>
          </a:xfrm>
        </p:spPr>
        <p:txBody>
          <a:bodyPr/>
          <a:lstStyle/>
          <a:p>
            <a:r>
              <a:rPr lang="nl-NL" dirty="0"/>
              <a:t>We sluiten </a:t>
            </a:r>
            <a:r>
              <a:rPr lang="nl-NL" dirty="0" smtClean="0"/>
              <a:t>weer af </a:t>
            </a:r>
            <a:r>
              <a:rPr lang="nl-NL" dirty="0"/>
              <a:t>met </a:t>
            </a:r>
            <a:r>
              <a:rPr lang="nl-NL" dirty="0" smtClean="0"/>
              <a:t>het zingen van een lekkere meezinger</a:t>
            </a:r>
          </a:p>
          <a:p>
            <a:pPr marL="0" indent="0">
              <a:buNone/>
            </a:pPr>
            <a:r>
              <a:rPr lang="nl-NL" dirty="0" smtClean="0"/>
              <a:t>De klas kiest zelf een nummer of één van onderstaande die we nog niet hebben gezongen:</a:t>
            </a:r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Ik wil met je lachen - Guus Meeuwis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hlinkClick r:id="rId3"/>
              </a:rPr>
              <a:t>Niet of nooit geweest - Acda en de Munnik</a:t>
            </a:r>
            <a:endParaRPr lang="nl-NL" dirty="0" smtClean="0"/>
          </a:p>
          <a:p>
            <a:r>
              <a:rPr lang="nl-NL" dirty="0" smtClean="0"/>
              <a:t>Verder maken jullie met elkaar alvast een </a:t>
            </a:r>
            <a:r>
              <a:rPr lang="nl-NL" dirty="0"/>
              <a:t>keuze </a:t>
            </a:r>
            <a:r>
              <a:rPr lang="nl-NL" dirty="0" smtClean="0"/>
              <a:t>voor </a:t>
            </a:r>
            <a:r>
              <a:rPr lang="nl-NL" dirty="0"/>
              <a:t>een liedje voor de volgende les.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313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9400</TotalTime>
  <Words>258</Words>
  <Application>Microsoft Office PowerPoint</Application>
  <PresentationFormat>Breedbeeld</PresentationFormat>
  <Paragraphs>30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Muzieklessen</vt:lpstr>
      <vt:lpstr>Terugblik vorige week</vt:lpstr>
      <vt:lpstr>Muziekgenres</vt:lpstr>
      <vt:lpstr>Logboek bijwerken</vt:lpstr>
      <vt:lpstr>Zingende afsluiting van deze les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Poelman</dc:creator>
  <cp:lastModifiedBy>Simon Poelman</cp:lastModifiedBy>
  <cp:revision>15</cp:revision>
  <dcterms:created xsi:type="dcterms:W3CDTF">2017-09-23T09:36:29Z</dcterms:created>
  <dcterms:modified xsi:type="dcterms:W3CDTF">2018-09-27T18:27:51Z</dcterms:modified>
</cp:coreProperties>
</file>